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4" r:id="rId6"/>
    <p:sldId id="263" r:id="rId7"/>
    <p:sldId id="260" r:id="rId8"/>
    <p:sldId id="261" r:id="rId9"/>
    <p:sldId id="265" r:id="rId10"/>
    <p:sldId id="262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3C46C7-E116-426D-9E1C-176DEB8BD0E1}" v="52" dt="2023-11-19T22:18:03.5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bén Parte Pombo" userId="db3b8e6f130fa40d" providerId="LiveId" clId="{3B3C46C7-E116-426D-9E1C-176DEB8BD0E1}"/>
    <pc:docChg chg="undo custSel addSld modSld sldOrd">
      <pc:chgData name="Rubén Parte Pombo" userId="db3b8e6f130fa40d" providerId="LiveId" clId="{3B3C46C7-E116-426D-9E1C-176DEB8BD0E1}" dt="2023-11-19T22:17:44.712" v="989" actId="790"/>
      <pc:docMkLst>
        <pc:docMk/>
      </pc:docMkLst>
      <pc:sldChg chg="addSp delSp modSp mod">
        <pc:chgData name="Rubén Parte Pombo" userId="db3b8e6f130fa40d" providerId="LiveId" clId="{3B3C46C7-E116-426D-9E1C-176DEB8BD0E1}" dt="2023-11-19T22:08:51.468" v="894" actId="21"/>
        <pc:sldMkLst>
          <pc:docMk/>
          <pc:sldMk cId="2714536977" sldId="257"/>
        </pc:sldMkLst>
        <pc:spChg chg="mod">
          <ac:chgData name="Rubén Parte Pombo" userId="db3b8e6f130fa40d" providerId="LiveId" clId="{3B3C46C7-E116-426D-9E1C-176DEB8BD0E1}" dt="2023-11-19T21:17:05.237" v="867" actId="26606"/>
          <ac:spMkLst>
            <pc:docMk/>
            <pc:sldMk cId="2714536977" sldId="257"/>
            <ac:spMk id="2" creationId="{442766B1-9E59-A49B-FB66-C6DAF9D96AA1}"/>
          </ac:spMkLst>
        </pc:spChg>
        <pc:spChg chg="mod">
          <ac:chgData name="Rubén Parte Pombo" userId="db3b8e6f130fa40d" providerId="LiveId" clId="{3B3C46C7-E116-426D-9E1C-176DEB8BD0E1}" dt="2023-11-19T22:08:27.864" v="890" actId="14100"/>
          <ac:spMkLst>
            <pc:docMk/>
            <pc:sldMk cId="2714536977" sldId="257"/>
            <ac:spMk id="3" creationId="{BF23F55C-9EA1-ECDB-D040-4A197EC69654}"/>
          </ac:spMkLst>
        </pc:spChg>
        <pc:spChg chg="add del">
          <ac:chgData name="Rubén Parte Pombo" userId="db3b8e6f130fa40d" providerId="LiveId" clId="{3B3C46C7-E116-426D-9E1C-176DEB8BD0E1}" dt="2023-11-19T21:17:04.054" v="864" actId="26606"/>
          <ac:spMkLst>
            <pc:docMk/>
            <pc:sldMk cId="2714536977" sldId="257"/>
            <ac:spMk id="9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9T21:17:04.054" v="864" actId="26606"/>
          <ac:spMkLst>
            <pc:docMk/>
            <pc:sldMk cId="2714536977" sldId="257"/>
            <ac:spMk id="11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9T21:17:04.054" v="864" actId="26606"/>
          <ac:spMkLst>
            <pc:docMk/>
            <pc:sldMk cId="2714536977" sldId="257"/>
            <ac:spMk id="13" creationId="{86091187-3CD7-4891-BB4A-9A3F2309F149}"/>
          </ac:spMkLst>
        </pc:spChg>
        <pc:spChg chg="add del">
          <ac:chgData name="Rubén Parte Pombo" userId="db3b8e6f130fa40d" providerId="LiveId" clId="{3B3C46C7-E116-426D-9E1C-176DEB8BD0E1}" dt="2023-11-19T21:17:05.221" v="866" actId="26606"/>
          <ac:spMkLst>
            <pc:docMk/>
            <pc:sldMk cId="2714536977" sldId="257"/>
            <ac:spMk id="16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9T21:17:05.221" v="866" actId="26606"/>
          <ac:spMkLst>
            <pc:docMk/>
            <pc:sldMk cId="2714536977" sldId="257"/>
            <ac:spMk id="17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9T21:17:05.221" v="866" actId="26606"/>
          <ac:spMkLst>
            <pc:docMk/>
            <pc:sldMk cId="2714536977" sldId="257"/>
            <ac:spMk id="18" creationId="{86091187-3CD7-4891-BB4A-9A3F2309F149}"/>
          </ac:spMkLst>
        </pc:spChg>
        <pc:spChg chg="add del mod">
          <ac:chgData name="Rubén Parte Pombo" userId="db3b8e6f130fa40d" providerId="LiveId" clId="{3B3C46C7-E116-426D-9E1C-176DEB8BD0E1}" dt="2023-11-19T22:08:51.468" v="894" actId="21"/>
          <ac:spMkLst>
            <pc:docMk/>
            <pc:sldMk cId="2714536977" sldId="257"/>
            <ac:spMk id="21" creationId="{1F044AAC-B761-4B43-A7F5-E83A2E6C3D2E}"/>
          </ac:spMkLst>
        </pc:spChg>
        <pc:spChg chg="add del mod">
          <ac:chgData name="Rubén Parte Pombo" userId="db3b8e6f130fa40d" providerId="LiveId" clId="{3B3C46C7-E116-426D-9E1C-176DEB8BD0E1}" dt="2023-11-19T22:08:40.837" v="891" actId="21"/>
          <ac:spMkLst>
            <pc:docMk/>
            <pc:sldMk cId="2714536977" sldId="257"/>
            <ac:spMk id="22" creationId="{5A5D6226-C153-4C5F-B30C-5656FEDF3F73}"/>
          </ac:spMkLst>
        </pc:spChg>
        <pc:spChg chg="add del mod">
          <ac:chgData name="Rubén Parte Pombo" userId="db3b8e6f130fa40d" providerId="LiveId" clId="{3B3C46C7-E116-426D-9E1C-176DEB8BD0E1}" dt="2023-11-19T22:08:44.880" v="892" actId="21"/>
          <ac:spMkLst>
            <pc:docMk/>
            <pc:sldMk cId="2714536977" sldId="257"/>
            <ac:spMk id="23" creationId="{86091187-3CD7-4891-BB4A-9A3F2309F149}"/>
          </ac:spMkLst>
        </pc:spChg>
        <pc:picChg chg="add del">
          <ac:chgData name="Rubén Parte Pombo" userId="db3b8e6f130fa40d" providerId="LiveId" clId="{3B3C46C7-E116-426D-9E1C-176DEB8BD0E1}" dt="2023-11-19T21:17:04.054" v="864" actId="26606"/>
          <ac:picMkLst>
            <pc:docMk/>
            <pc:sldMk cId="2714536977" sldId="257"/>
            <ac:picMk id="5" creationId="{12F90424-0139-E5F8-4A92-F033F77CE1B2}"/>
          </ac:picMkLst>
        </pc:picChg>
        <pc:picChg chg="add del">
          <ac:chgData name="Rubén Parte Pombo" userId="db3b8e6f130fa40d" providerId="LiveId" clId="{3B3C46C7-E116-426D-9E1C-176DEB8BD0E1}" dt="2023-11-19T21:17:05.221" v="866" actId="26606"/>
          <ac:picMkLst>
            <pc:docMk/>
            <pc:sldMk cId="2714536977" sldId="257"/>
            <ac:picMk id="15" creationId="{21A6D57F-826D-618D-7469-3B05C322D76E}"/>
          </ac:picMkLst>
        </pc:picChg>
        <pc:picChg chg="add del">
          <ac:chgData name="Rubén Parte Pombo" userId="db3b8e6f130fa40d" providerId="LiveId" clId="{3B3C46C7-E116-426D-9E1C-176DEB8BD0E1}" dt="2023-11-19T21:57:38.857" v="872" actId="478"/>
          <ac:picMkLst>
            <pc:docMk/>
            <pc:sldMk cId="2714536977" sldId="257"/>
            <ac:picMk id="20" creationId="{12F90424-0139-E5F8-4A92-F033F77CE1B2}"/>
          </ac:picMkLst>
        </pc:picChg>
        <pc:picChg chg="add mod ord">
          <ac:chgData name="Rubén Parte Pombo" userId="db3b8e6f130fa40d" providerId="LiveId" clId="{3B3C46C7-E116-426D-9E1C-176DEB8BD0E1}" dt="2023-11-19T21:58:54.209" v="874" actId="26606"/>
          <ac:picMkLst>
            <pc:docMk/>
            <pc:sldMk cId="2714536977" sldId="257"/>
            <ac:picMk id="1026" creationId="{7CE65970-1E19-62B7-0ABB-6B5577BD219B}"/>
          </ac:picMkLst>
        </pc:picChg>
      </pc:sldChg>
      <pc:sldChg chg="addSp delSp modSp mod">
        <pc:chgData name="Rubén Parte Pombo" userId="db3b8e6f130fa40d" providerId="LiveId" clId="{3B3C46C7-E116-426D-9E1C-176DEB8BD0E1}" dt="2023-11-19T22:17:08.993" v="988" actId="20577"/>
        <pc:sldMkLst>
          <pc:docMk/>
          <pc:sldMk cId="2620107562" sldId="258"/>
        </pc:sldMkLst>
        <pc:spChg chg="mod">
          <ac:chgData name="Rubén Parte Pombo" userId="db3b8e6f130fa40d" providerId="LiveId" clId="{3B3C46C7-E116-426D-9E1C-176DEB8BD0E1}" dt="2023-11-19T22:17:08.993" v="988" actId="20577"/>
          <ac:spMkLst>
            <pc:docMk/>
            <pc:sldMk cId="2620107562" sldId="258"/>
            <ac:spMk id="2" creationId="{25981B89-3A97-1D54-F732-CACE92AEF5AF}"/>
          </ac:spMkLst>
        </pc:spChg>
        <pc:spChg chg="mod">
          <ac:chgData name="Rubén Parte Pombo" userId="db3b8e6f130fa40d" providerId="LiveId" clId="{3B3C46C7-E116-426D-9E1C-176DEB8BD0E1}" dt="2023-11-19T22:12:43.659" v="977" actId="1076"/>
          <ac:spMkLst>
            <pc:docMk/>
            <pc:sldMk cId="2620107562" sldId="258"/>
            <ac:spMk id="3" creationId="{F22DD619-CC61-09EB-8815-95BD1D4F4B5A}"/>
          </ac:spMkLst>
        </pc:spChg>
        <pc:spChg chg="add mod">
          <ac:chgData name="Rubén Parte Pombo" userId="db3b8e6f130fa40d" providerId="LiveId" clId="{3B3C46C7-E116-426D-9E1C-176DEB8BD0E1}" dt="2023-11-19T22:16:57.354" v="986" actId="20577"/>
          <ac:spMkLst>
            <pc:docMk/>
            <pc:sldMk cId="2620107562" sldId="258"/>
            <ac:spMk id="4" creationId="{E2EB7B94-29B4-D227-EC70-939F20C298F9}"/>
          </ac:spMkLst>
        </pc:spChg>
        <pc:spChg chg="add del">
          <ac:chgData name="Rubén Parte Pombo" userId="db3b8e6f130fa40d" providerId="LiveId" clId="{3B3C46C7-E116-426D-9E1C-176DEB8BD0E1}" dt="2023-11-19T22:12:33.706" v="976" actId="21"/>
          <ac:spMkLst>
            <pc:docMk/>
            <pc:sldMk cId="2620107562" sldId="258"/>
            <ac:spMk id="2055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9T22:12:26.170" v="974" actId="21"/>
          <ac:spMkLst>
            <pc:docMk/>
            <pc:sldMk cId="2620107562" sldId="258"/>
            <ac:spMk id="2057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9T22:12:30.150" v="975" actId="21"/>
          <ac:spMkLst>
            <pc:docMk/>
            <pc:sldMk cId="2620107562" sldId="258"/>
            <ac:spMk id="2059" creationId="{86091187-3CD7-4891-BB4A-9A3F2309F149}"/>
          </ac:spMkLst>
        </pc:spChg>
        <pc:picChg chg="add mod">
          <ac:chgData name="Rubén Parte Pombo" userId="db3b8e6f130fa40d" providerId="LiveId" clId="{3B3C46C7-E116-426D-9E1C-176DEB8BD0E1}" dt="2023-11-19T22:10:15.924" v="934" actId="26606"/>
          <ac:picMkLst>
            <pc:docMk/>
            <pc:sldMk cId="2620107562" sldId="258"/>
            <ac:picMk id="2050" creationId="{2FEB0982-5CAF-46D3-20D6-8C06C8F33804}"/>
          </ac:picMkLst>
        </pc:picChg>
      </pc:sldChg>
      <pc:sldChg chg="addSp delSp modSp mod modNotesTx">
        <pc:chgData name="Rubén Parte Pombo" userId="db3b8e6f130fa40d" providerId="LiveId" clId="{3B3C46C7-E116-426D-9E1C-176DEB8BD0E1}" dt="2023-11-19T22:17:44.712" v="989" actId="790"/>
        <pc:sldMkLst>
          <pc:docMk/>
          <pc:sldMk cId="1059281658" sldId="259"/>
        </pc:sldMkLst>
        <pc:spChg chg="mod">
          <ac:chgData name="Rubén Parte Pombo" userId="db3b8e6f130fa40d" providerId="LiveId" clId="{3B3C46C7-E116-426D-9E1C-176DEB8BD0E1}" dt="2023-11-19T22:17:44.712" v="989" actId="790"/>
          <ac:spMkLst>
            <pc:docMk/>
            <pc:sldMk cId="1059281658" sldId="259"/>
            <ac:spMk id="2" creationId="{353AB4C4-1C8C-5B02-BD8B-CCD0629E31D5}"/>
          </ac:spMkLst>
        </pc:spChg>
        <pc:spChg chg="mod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3" creationId="{014C11D2-F289-EF5D-B2C3-A0A2AF84CE67}"/>
          </ac:spMkLst>
        </pc:spChg>
        <pc:spChg chg="add del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9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11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13" creationId="{86091187-3CD7-4891-BB4A-9A3F2309F149}"/>
          </ac:spMkLst>
        </pc:spChg>
        <pc:picChg chg="add del">
          <ac:chgData name="Rubén Parte Pombo" userId="db3b8e6f130fa40d" providerId="LiveId" clId="{3B3C46C7-E116-426D-9E1C-176DEB8BD0E1}" dt="2023-11-17T18:24:11.302" v="287" actId="26606"/>
          <ac:picMkLst>
            <pc:docMk/>
            <pc:sldMk cId="1059281658" sldId="259"/>
            <ac:picMk id="5" creationId="{A88CFF64-7417-2520-1C36-F0DC61D25059}"/>
          </ac:picMkLst>
        </pc:picChg>
      </pc:sldChg>
      <pc:sldChg chg="modSp mod">
        <pc:chgData name="Rubén Parte Pombo" userId="db3b8e6f130fa40d" providerId="LiveId" clId="{3B3C46C7-E116-426D-9E1C-176DEB8BD0E1}" dt="2023-11-17T16:14:39.585" v="85" actId="20577"/>
        <pc:sldMkLst>
          <pc:docMk/>
          <pc:sldMk cId="1272181842" sldId="262"/>
        </pc:sldMkLst>
        <pc:spChg chg="mod">
          <ac:chgData name="Rubén Parte Pombo" userId="db3b8e6f130fa40d" providerId="LiveId" clId="{3B3C46C7-E116-426D-9E1C-176DEB8BD0E1}" dt="2023-11-17T16:14:39.585" v="85" actId="20577"/>
          <ac:spMkLst>
            <pc:docMk/>
            <pc:sldMk cId="1272181842" sldId="262"/>
            <ac:spMk id="2" creationId="{4B133AE4-DC40-7CBC-9694-B2498B84FC85}"/>
          </ac:spMkLst>
        </pc:spChg>
      </pc:sldChg>
      <pc:sldChg chg="modSp new mod ord">
        <pc:chgData name="Rubén Parte Pombo" userId="db3b8e6f130fa40d" providerId="LiveId" clId="{3B3C46C7-E116-426D-9E1C-176DEB8BD0E1}" dt="2023-11-17T17:17:17.415" v="157"/>
        <pc:sldMkLst>
          <pc:docMk/>
          <pc:sldMk cId="1735093017" sldId="264"/>
        </pc:sldMkLst>
        <pc:spChg chg="mod">
          <ac:chgData name="Rubén Parte Pombo" userId="db3b8e6f130fa40d" providerId="LiveId" clId="{3B3C46C7-E116-426D-9E1C-176DEB8BD0E1}" dt="2023-11-17T17:17:17.415" v="157"/>
          <ac:spMkLst>
            <pc:docMk/>
            <pc:sldMk cId="1735093017" sldId="264"/>
            <ac:spMk id="2" creationId="{F9FB05B4-E674-A3C0-EA1F-9109B00BA62D}"/>
          </ac:spMkLst>
        </pc:spChg>
      </pc:sldChg>
      <pc:sldChg chg="modSp new mod">
        <pc:chgData name="Rubén Parte Pombo" userId="db3b8e6f130fa40d" providerId="LiveId" clId="{3B3C46C7-E116-426D-9E1C-176DEB8BD0E1}" dt="2023-11-17T17:18:43.981" v="176" actId="20577"/>
        <pc:sldMkLst>
          <pc:docMk/>
          <pc:sldMk cId="4071522490" sldId="265"/>
        </pc:sldMkLst>
        <pc:spChg chg="mod">
          <ac:chgData name="Rubén Parte Pombo" userId="db3b8e6f130fa40d" providerId="LiveId" clId="{3B3C46C7-E116-426D-9E1C-176DEB8BD0E1}" dt="2023-11-17T17:18:43.981" v="176" actId="20577"/>
          <ac:spMkLst>
            <pc:docMk/>
            <pc:sldMk cId="4071522490" sldId="265"/>
            <ac:spMk id="2" creationId="{AE609772-A46E-8751-90EF-F6D6D501926D}"/>
          </ac:spMkLst>
        </pc:spChg>
      </pc:sldChg>
    </pc:docChg>
  </pc:docChgLst>
</pc:chgInfo>
</file>

<file path=ppt/media/image1.png>
</file>

<file path=ppt/media/image2.jpe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3E8583-35C2-4A9E-96B1-3F69A5334015}" type="datetimeFigureOut">
              <a:rPr lang="es-ES" smtClean="0"/>
              <a:t>19/11/2023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4D822-61C3-4823-B0B6-4ED768205273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4249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F4D822-61C3-4823-B0B6-4ED768205273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4589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24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902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354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69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853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14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29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90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205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8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5245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Vídeo 4" descr="Stock Market Bar Graph">
            <a:extLst>
              <a:ext uri="{FF2B5EF4-FFF2-40B4-BE49-F238E27FC236}">
                <a16:creationId xmlns:a16="http://schemas.microsoft.com/office/drawing/2014/main" id="{53A75277-E977-B1BE-F69C-07B044B346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7"/>
          <a:stretch/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A99EDC-0320-3175-C705-1F5953F3D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8" y="1371600"/>
            <a:ext cx="4916477" cy="2933952"/>
          </a:xfrm>
        </p:spPr>
        <p:txBody>
          <a:bodyPr anchor="t">
            <a:normAutofit/>
          </a:bodyPr>
          <a:lstStyle/>
          <a:p>
            <a:pPr algn="r"/>
            <a:r>
              <a:rPr lang="es-ES" dirty="0">
                <a:solidFill>
                  <a:srgbClr val="FFFFFF"/>
                </a:solidFill>
              </a:rPr>
              <a:t>Multi-Agent Stock </a:t>
            </a:r>
            <a:r>
              <a:rPr lang="en-US" noProof="1">
                <a:solidFill>
                  <a:srgbClr val="FFFFFF"/>
                </a:solidFill>
              </a:rPr>
              <a:t>Market</a:t>
            </a:r>
            <a:r>
              <a:rPr lang="es-ES" dirty="0">
                <a:solidFill>
                  <a:srgbClr val="FFFFFF"/>
                </a:solidFill>
              </a:rPr>
              <a:t> Simulation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B3F119-05C2-6B9C-C385-0A93C0A62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9" y="4584879"/>
            <a:ext cx="4916477" cy="1287887"/>
          </a:xfrm>
        </p:spPr>
        <p:txBody>
          <a:bodyPr anchor="b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Elias Huber</a:t>
            </a:r>
          </a:p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Ruben Parte Pombo</a:t>
            </a:r>
          </a:p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Diederik Jan Willem</a:t>
            </a:r>
          </a:p>
          <a:p>
            <a:pPr algn="r">
              <a:lnSpc>
                <a:spcPct val="120000"/>
              </a:lnSpc>
            </a:pPr>
            <a:endParaRPr lang="es-ES" sz="17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222043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83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33AE4-DC40-7CBC-9694-B2498B84F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39FFF3-AEA6-02CD-2CA0-AD5736F7A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72181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766B1-9E59-A49B-FB66-C6DAF9D96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3943762" cy="13144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800" dirty="0"/>
              <a:t>Modeling Dynamic Stock Market Enviroments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23F55C-9EA1-ECDB-D040-4A197EC69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853369"/>
            <a:ext cx="4385187" cy="308846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s-ES" dirty="0"/>
              <a:t>In this project we developed an automated stock enviroment where multiple brokers and investors engage in real-time transactions based on current stock prices. </a:t>
            </a:r>
          </a:p>
        </p:txBody>
      </p:sp>
      <p:pic>
        <p:nvPicPr>
          <p:cNvPr id="1026" name="Picture 2" descr="What Is the Monday Effect on Stock Market Prices?">
            <a:extLst>
              <a:ext uri="{FF2B5EF4-FFF2-40B4-BE49-F238E27FC236}">
                <a16:creationId xmlns:a16="http://schemas.microsoft.com/office/drawing/2014/main" id="{7CE65970-1E19-62B7-0ABB-6B5577BD21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1" r="3971" b="-1"/>
          <a:stretch/>
        </p:blipFill>
        <p:spPr bwMode="auto">
          <a:xfrm>
            <a:off x="5679452" y="10"/>
            <a:ext cx="6512547" cy="685799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4536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981B89-3A97-1D54-F732-CACE92AEF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3943762" cy="64401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3400" dirty="0"/>
              <a:t>Types of Agents: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2DD619-CC61-09EB-8815-95BD1D4F4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917054"/>
            <a:ext cx="4765052" cy="308846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" sz="2600" b="1" dirty="0"/>
              <a:t>Investor</a:t>
            </a:r>
            <a:r>
              <a:rPr lang="es-ES" sz="1900" dirty="0"/>
              <a:t> </a:t>
            </a:r>
          </a:p>
          <a:p>
            <a:pPr marL="0" indent="0">
              <a:buNone/>
            </a:pPr>
            <a:r>
              <a:rPr lang="es-ES" sz="1900" dirty="0"/>
              <a:t>Sends buy and send offers </a:t>
            </a:r>
          </a:p>
          <a:p>
            <a:pPr marL="0" indent="0">
              <a:buNone/>
            </a:pPr>
            <a:endParaRPr lang="es-ES" sz="1900" dirty="0"/>
          </a:p>
          <a:p>
            <a:pPr marL="0" indent="0">
              <a:buNone/>
            </a:pPr>
            <a:r>
              <a:rPr lang="es-ES" sz="2600" b="1" dirty="0"/>
              <a:t>Brokers</a:t>
            </a:r>
          </a:p>
          <a:p>
            <a:pPr marL="0" indent="0">
              <a:buNone/>
            </a:pPr>
            <a:r>
              <a:rPr lang="es-ES" sz="1900" dirty="0"/>
              <a:t> </a:t>
            </a:r>
            <a:r>
              <a:rPr lang="en-US" sz="1900" dirty="0"/>
              <a:t>Serve as an intermediary, managing investor offers, matching trades, and updating on completed transactions in the simulated stock market.</a:t>
            </a:r>
            <a:endParaRPr lang="es-ES" sz="1900" dirty="0"/>
          </a:p>
        </p:txBody>
      </p:sp>
      <p:pic>
        <p:nvPicPr>
          <p:cNvPr id="2050" name="Picture 2" descr="Who is a broker? - The Economic Times">
            <a:extLst>
              <a:ext uri="{FF2B5EF4-FFF2-40B4-BE49-F238E27FC236}">
                <a16:creationId xmlns:a16="http://schemas.microsoft.com/office/drawing/2014/main" id="{2FEB0982-5CAF-46D3-20D6-8C06C8F338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7" r="21191"/>
          <a:stretch/>
        </p:blipFill>
        <p:spPr bwMode="auto">
          <a:xfrm>
            <a:off x="5679452" y="10"/>
            <a:ext cx="6512547" cy="685799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2EB7B94-29B4-D227-EC70-939F20C298F9}"/>
              </a:ext>
            </a:extLst>
          </p:cNvPr>
          <p:cNvSpPr txBox="1"/>
          <p:nvPr/>
        </p:nvSpPr>
        <p:spPr>
          <a:xfrm>
            <a:off x="914400" y="2235501"/>
            <a:ext cx="4209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As in real-life stocks…</a:t>
            </a:r>
          </a:p>
          <a:p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620107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3AB4C4-1C8C-5B02-BD8B-CCD0629E3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Agent</a:t>
            </a:r>
            <a:r>
              <a:rPr lang="es-ES" dirty="0"/>
              <a:t> Behaviours, </a:t>
            </a:r>
            <a:r>
              <a:rPr lang="en-GB" dirty="0"/>
              <a:t>Decision-Making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4C11D2-F289-EF5D-B2C3-A0A2AF84C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Relative Strength Index (RSI)</a:t>
            </a:r>
          </a:p>
          <a:p>
            <a:r>
              <a:rPr lang="en-US" dirty="0"/>
              <a:t>Stochastic Oscillator (%K and %D) with a moving average indicator (MA)</a:t>
            </a:r>
          </a:p>
          <a:p>
            <a:r>
              <a:rPr lang="es-ES" dirty="0"/>
              <a:t>Bollinger Bands</a:t>
            </a:r>
          </a:p>
          <a:p>
            <a:r>
              <a:rPr lang="es-ES" dirty="0"/>
              <a:t>Moving Average Convergence Divergence (MACD)</a:t>
            </a:r>
          </a:p>
        </p:txBody>
      </p:sp>
    </p:spTree>
    <p:extLst>
      <p:ext uri="{BB962C8B-B14F-4D97-AF65-F5344CB8AC3E}">
        <p14:creationId xmlns:p14="http://schemas.microsoft.com/office/powerpoint/2010/main" val="1059281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FB05B4-E674-A3C0-EA1F-9109B00BA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Communication and Interaction Rules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F64FAC-6F6C-4389-8ABE-7986460ED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35093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DBD45F-11E0-CBFA-019F-6F7E23291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Simulating Realistic Fluctuation and Order Matching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6B2DEB-A3E4-A21B-9DCF-5FFC00EB4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78220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D9495A-B3A7-795F-A156-00F02D235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Simulation Setup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D74AF5-6610-809C-B83D-DF6BB170B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693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1B5064-7868-201E-374F-E28ACDD2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Representing Agents Performance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AF374-CD27-94F6-565F-F829FAA49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8487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609772-A46E-8751-90EF-F6D6D5019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Visualizations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ECE08E-437F-E954-52E4-6EBFD3EB0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7152249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135</Words>
  <Application>Microsoft Office PowerPoint</Application>
  <PresentationFormat>Panorámica</PresentationFormat>
  <Paragraphs>25</Paragraphs>
  <Slides>10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Grandview Display</vt:lpstr>
      <vt:lpstr>DashVTI</vt:lpstr>
      <vt:lpstr>Multi-Agent Stock Market Simulation Project</vt:lpstr>
      <vt:lpstr>Modeling Dynamic Stock Market Enviroments</vt:lpstr>
      <vt:lpstr>Types of Agents:</vt:lpstr>
      <vt:lpstr>Agent Behaviours, Decision-Making</vt:lpstr>
      <vt:lpstr>Communication and Interaction Rules</vt:lpstr>
      <vt:lpstr>Simulating Realistic Fluctuation and Order Matching</vt:lpstr>
      <vt:lpstr>Simulation Setup</vt:lpstr>
      <vt:lpstr>Representing Agents Performance</vt:lpstr>
      <vt:lpstr>Visualizations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Multi-Agent Stock Market Simulation Project</dc:title>
  <dc:creator>Rubén Parte Pombo</dc:creator>
  <cp:lastModifiedBy>Rubén Parte Pombo</cp:lastModifiedBy>
  <cp:revision>1</cp:revision>
  <dcterms:created xsi:type="dcterms:W3CDTF">2023-11-13T13:02:35Z</dcterms:created>
  <dcterms:modified xsi:type="dcterms:W3CDTF">2023-11-19T22:18:12Z</dcterms:modified>
</cp:coreProperties>
</file>

<file path=docProps/thumbnail.jpeg>
</file>